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7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5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6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3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8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8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3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2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7039-2B81-0B43-B18B-BA1ED06F68D5}" type="datetimeFigureOut">
              <a:rPr lang="en-US" smtClean="0"/>
              <a:t>8/2/18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89F46-02B4-8F4A-BC08-B152039C5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following slides will be used for all dissertation committee meetings (required as of 09-01-14). </a:t>
            </a:r>
          </a:p>
          <a:p>
            <a:r>
              <a:rPr lang="en-US" dirty="0">
                <a:effectLst/>
              </a:rPr>
              <a:t>The </a:t>
            </a:r>
            <a:r>
              <a:rPr lang="en-US" b="1" dirty="0"/>
              <a:t>Summary </a:t>
            </a:r>
            <a:r>
              <a:rPr lang="en-US" dirty="0"/>
              <a:t>slide will be shown first and display the summary of your committee members’ feedback from your </a:t>
            </a:r>
            <a:r>
              <a:rPr lang="en-US" b="1" u="sng" dirty="0"/>
              <a:t>last</a:t>
            </a:r>
            <a:r>
              <a:rPr lang="en-US" dirty="0"/>
              <a:t> meeting.</a:t>
            </a:r>
          </a:p>
          <a:p>
            <a:r>
              <a:rPr lang="en-US" dirty="0"/>
              <a:t>The </a:t>
            </a:r>
            <a:r>
              <a:rPr lang="en-US" b="1" dirty="0"/>
              <a:t>Scientific Update </a:t>
            </a:r>
            <a:r>
              <a:rPr lang="en-US" dirty="0"/>
              <a:t>slide will be shown second and      summarizes what you have done at Emory.  Place all entries that have happened since your last meeting in </a:t>
            </a:r>
            <a:r>
              <a:rPr lang="en-US" b="1" dirty="0"/>
              <a:t>bold. </a:t>
            </a:r>
          </a:p>
          <a:p>
            <a:r>
              <a:rPr lang="en-US" dirty="0"/>
              <a:t>The </a:t>
            </a:r>
            <a:r>
              <a:rPr lang="en-US" b="1" dirty="0"/>
              <a:t>Goals </a:t>
            </a:r>
            <a:r>
              <a:rPr lang="en-US" dirty="0"/>
              <a:t>slides should place special emphasis on career development.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5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 of Last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Copy and paste the summary paragraph you wrote of your committee members’ feedback here.  If you did not save a copy of your last committee meeting form, you may contact the Program Administrator and request a copy for reference.</a:t>
            </a:r>
          </a:p>
        </p:txBody>
      </p:sp>
    </p:spTree>
    <p:extLst>
      <p:ext uri="{BB962C8B-B14F-4D97-AF65-F5344CB8AC3E}">
        <p14:creationId xmlns:p14="http://schemas.microsoft.com/office/powerpoint/2010/main" val="273318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Scientific Update </a:t>
            </a:r>
            <a:br>
              <a:rPr lang="en-US" dirty="0">
                <a:effectLst/>
              </a:rPr>
            </a:br>
            <a:r>
              <a:rPr lang="en-US" sz="2700" dirty="0"/>
              <a:t>All new entries since the last meeting (XX/XX/XXXX) are in </a:t>
            </a:r>
            <a:r>
              <a:rPr lang="en-US" sz="2700" b="1" dirty="0"/>
              <a:t>bold. </a:t>
            </a:r>
            <a:br>
              <a:rPr lang="en-US" sz="2700" b="1" dirty="0"/>
            </a:br>
            <a:r>
              <a:rPr lang="en-US" sz="2700" dirty="0"/>
              <a:t>Current year of grad school - _____________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4551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Papers published/submitted/in progress (list titles, authors, your contribution, and status)</a:t>
            </a:r>
          </a:p>
          <a:p>
            <a:r>
              <a:rPr lang="en-US" dirty="0"/>
              <a:t>Grants applied for/awarded </a:t>
            </a:r>
          </a:p>
          <a:p>
            <a:r>
              <a:rPr lang="en-US" dirty="0"/>
              <a:t>Meetings attended/abstracts (meeting name and date, abstract title, poster or talk) </a:t>
            </a:r>
          </a:p>
          <a:p>
            <a:r>
              <a:rPr lang="en-US" dirty="0"/>
              <a:t>Awards/recognition </a:t>
            </a:r>
          </a:p>
          <a:p>
            <a:r>
              <a:rPr lang="en-US" dirty="0"/>
              <a:t> Service </a:t>
            </a:r>
          </a:p>
          <a:p>
            <a:r>
              <a:rPr lang="en-US" dirty="0"/>
              <a:t>Techniques developed or learned since last meeting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Goals – Science and Career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your goals for the next 6-12 months in the lab and explain how you will achieve them? 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>
              <a:effectLst/>
            </a:endParaRPr>
          </a:p>
          <a:p>
            <a:r>
              <a:rPr lang="en-US" dirty="0"/>
              <a:t>Describe your goals for the next 6-12 months in terms of professional development and how you will achieve them?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89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Goals - Beyond Grad School </a:t>
            </a:r>
            <a:br>
              <a:rPr lang="en-US" b="1" dirty="0">
                <a:effectLst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your goals after graduate school? Have they changed over the last year and if so, why? </a:t>
            </a:r>
            <a:endParaRPr lang="en-US" dirty="0">
              <a:effectLst/>
            </a:endParaRPr>
          </a:p>
          <a:p>
            <a:r>
              <a:rPr lang="en-US" dirty="0"/>
              <a:t>How will the next years work align with your long term goals? </a:t>
            </a:r>
            <a:endParaRPr lang="en-US" dirty="0">
              <a:effectLst/>
            </a:endParaRPr>
          </a:p>
          <a:p>
            <a:r>
              <a:rPr lang="en-US" dirty="0"/>
              <a:t>Are their gaps in your development and what measures could be taken to fill those gaps?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10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274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DIRECTIONS</vt:lpstr>
      <vt:lpstr>Summary of Last Meeting</vt:lpstr>
      <vt:lpstr>Scientific Update  All new entries since the last meeting (XX/XX/XXXX) are in bold.  Current year of grad school - _____________  </vt:lpstr>
      <vt:lpstr>Goals – Science and Career  </vt:lpstr>
      <vt:lpstr>Goals - Beyond Grad School  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DIRECTIONS</dc:title>
  <dc:creator>Levi Morran</dc:creator>
  <cp:lastModifiedBy>Morran, Emily</cp:lastModifiedBy>
  <cp:revision>3</cp:revision>
  <dcterms:created xsi:type="dcterms:W3CDTF">2016-05-25T13:14:09Z</dcterms:created>
  <dcterms:modified xsi:type="dcterms:W3CDTF">2018-08-02T18:38:39Z</dcterms:modified>
</cp:coreProperties>
</file>