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3288C-D855-A94E-A2D6-7A7C67259177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0544F-AFD5-0D44-83FC-F70ABDCC9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1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Enter the date of your last committee meeting at the top.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0544F-AFD5-0D44-83FC-F70ABDCC9E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10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94E8B-6AFF-4045-BF61-35906A389466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47502-D349-2142-BC2E-D8F480A46E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>
                <a:solidFill>
                  <a:srgbClr val="000090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following points will be discussed at the beginning of at least one committee meeting per year. We encourage you to incorporate these slides directly into the beginning of a committee meeting presentation or, alternatively, turn these topics into a handout for each committee member. </a:t>
            </a:r>
          </a:p>
          <a:p>
            <a:r>
              <a:rPr lang="en-US" sz="2000" dirty="0"/>
              <a:t>The </a:t>
            </a:r>
            <a:r>
              <a:rPr lang="en-US" sz="2000" b="1" dirty="0"/>
              <a:t>Scientific Update</a:t>
            </a:r>
            <a:r>
              <a:rPr lang="en-US" sz="2000" dirty="0"/>
              <a:t> section summarizes what you have done at Emory. As you continue at Emory, you may need more slides/space. All entries since the last committee meeting should be highlighted in some way (bold, different color,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r>
              <a:rPr lang="en-US" sz="2000" dirty="0"/>
              <a:t>The </a:t>
            </a:r>
            <a:r>
              <a:rPr lang="en-US" sz="2000" b="1" dirty="0"/>
              <a:t>Goals</a:t>
            </a:r>
            <a:r>
              <a:rPr lang="en-US" sz="2000" dirty="0"/>
              <a:t> section should emphasize career goals and training objectives more so than specific goals on your dissertation research, which will be the focus of the remainder of your committee meeting.</a:t>
            </a:r>
          </a:p>
        </p:txBody>
      </p:sp>
    </p:spTree>
    <p:extLst>
      <p:ext uri="{BB962C8B-B14F-4D97-AF65-F5344CB8AC3E}">
        <p14:creationId xmlns:p14="http://schemas.microsoft.com/office/powerpoint/2010/main" val="250165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9667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en-US" sz="2800" b="1" dirty="0">
                <a:solidFill>
                  <a:srgbClr val="000090"/>
                </a:solidFill>
              </a:rPr>
              <a:t>Scientific Update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2315" y="1738475"/>
            <a:ext cx="8229600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</a:rPr>
              <a:t>Journal Articles (published/submitted/in progress) </a:t>
            </a:r>
          </a:p>
          <a:p>
            <a:r>
              <a:rPr lang="en-US" sz="2000" i="1" dirty="0"/>
              <a:t>List authors, title, journal and status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</a:rPr>
              <a:t>Grants applied for/awarded</a:t>
            </a:r>
          </a:p>
          <a:p>
            <a:r>
              <a:rPr lang="en-US" sz="2000" i="1" dirty="0"/>
              <a:t>List agency, status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</a:rPr>
              <a:t>Meeting Presentations</a:t>
            </a:r>
          </a:p>
          <a:p>
            <a:r>
              <a:rPr lang="en-US" sz="2000" i="1" dirty="0"/>
              <a:t>List meeting, date and type of presentation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</a:rPr>
              <a:t>Awards and Recognition</a:t>
            </a:r>
          </a:p>
          <a:p>
            <a:r>
              <a:rPr lang="en-US" sz="2000" i="1" dirty="0"/>
              <a:t>List award and date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90"/>
                </a:solidFill>
              </a:rPr>
              <a:t>Service and Outreach</a:t>
            </a:r>
          </a:p>
          <a:p>
            <a:r>
              <a:rPr lang="en-US" sz="2000" i="1" dirty="0"/>
              <a:t>List activity and date</a:t>
            </a:r>
          </a:p>
          <a:p>
            <a:endParaRPr lang="en-US" sz="2000" dirty="0"/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673211" y="819834"/>
            <a:ext cx="4803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My Last Committee Meeting was </a:t>
            </a:r>
            <a:r>
              <a:rPr lang="en-US" dirty="0">
                <a:solidFill>
                  <a:srgbClr val="FF0000"/>
                </a:solidFill>
              </a:rPr>
              <a:t>XX/XX/XXX</a:t>
            </a:r>
          </a:p>
          <a:p>
            <a:r>
              <a:rPr lang="en-US" dirty="0"/>
              <a:t>This is my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Xth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year of graduate school</a:t>
            </a:r>
          </a:p>
        </p:txBody>
      </p:sp>
    </p:spTree>
    <p:extLst>
      <p:ext uri="{BB962C8B-B14F-4D97-AF65-F5344CB8AC3E}">
        <p14:creationId xmlns:p14="http://schemas.microsoft.com/office/powerpoint/2010/main" val="197292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288"/>
            <a:ext cx="9144000" cy="772251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0090"/>
                </a:solidFill>
              </a:rPr>
              <a:t>Goals -  Beyond Grad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9711"/>
            <a:ext cx="8229600" cy="4525963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2400" dirty="0">
                <a:solidFill>
                  <a:srgbClr val="000090"/>
                </a:solidFill>
              </a:rPr>
              <a:t>What are your goals after graduate school? Have they changed over the last year and if so, why?</a:t>
            </a:r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dirty="0">
                <a:solidFill>
                  <a:srgbClr val="000090"/>
                </a:solidFill>
              </a:rPr>
              <a:t>How will the next year’s work align with your long term goals?</a:t>
            </a:r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dirty="0">
                <a:solidFill>
                  <a:srgbClr val="000090"/>
                </a:solidFill>
              </a:rPr>
              <a:t>Are their gaps in your development and what measures could be taken to fill those gaps?</a:t>
            </a:r>
          </a:p>
        </p:txBody>
      </p:sp>
    </p:spTree>
    <p:extLst>
      <p:ext uri="{BB962C8B-B14F-4D97-AF65-F5344CB8AC3E}">
        <p14:creationId xmlns:p14="http://schemas.microsoft.com/office/powerpoint/2010/main" val="2952797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16"/>
            <a:ext cx="9144000" cy="81324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0090"/>
                </a:solidFill>
              </a:rPr>
              <a:t>Goals – Science and Career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699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0090"/>
                </a:solidFill>
              </a:rPr>
              <a:t>Scientific Skill Development Goals</a:t>
            </a:r>
          </a:p>
          <a:p>
            <a:r>
              <a:rPr lang="en-US" sz="2600" i="1" dirty="0"/>
              <a:t>List goals for the next 6-12 months in terms of scientific skills (techniques) and how you will achieve them.</a:t>
            </a:r>
          </a:p>
          <a:p>
            <a:endParaRPr lang="en-US" sz="2600" i="1" dirty="0"/>
          </a:p>
          <a:p>
            <a:pPr marL="0" indent="0">
              <a:buNone/>
            </a:pPr>
            <a:r>
              <a:rPr lang="en-US" sz="2600" dirty="0">
                <a:solidFill>
                  <a:srgbClr val="000090"/>
                </a:solidFill>
              </a:rPr>
              <a:t>Other Professional Development Goals</a:t>
            </a:r>
          </a:p>
          <a:p>
            <a:r>
              <a:rPr lang="en-US" sz="2600" i="1" dirty="0"/>
              <a:t>List goals for the next 6-12 months in terms of professional development (career planning, speaking, mentoring skills, etc.)and how you will achieve them.</a:t>
            </a:r>
          </a:p>
          <a:p>
            <a:endParaRPr lang="en-US" sz="2600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53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335</Words>
  <Application>Microsoft Office PowerPoint</Application>
  <PresentationFormat>On-screen Show (4:3)</PresentationFormat>
  <Paragraphs>37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Directions</vt:lpstr>
      <vt:lpstr>Scientific Update </vt:lpstr>
      <vt:lpstr>Goals -  Beyond Grad School</vt:lpstr>
      <vt:lpstr>Goals – Science and Career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Directions</dc:title>
  <dc:creator>Brian Evavold</dc:creator>
  <cp:lastModifiedBy>Lindberg, Mikko Juhani</cp:lastModifiedBy>
  <cp:revision>6</cp:revision>
  <dcterms:created xsi:type="dcterms:W3CDTF">2015-02-26T17:20:36Z</dcterms:created>
  <dcterms:modified xsi:type="dcterms:W3CDTF">2022-06-15T15:29:23Z</dcterms:modified>
</cp:coreProperties>
</file>